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8" r:id="rId3"/>
    <p:sldId id="265" r:id="rId4"/>
    <p:sldId id="266" r:id="rId5"/>
    <p:sldId id="267" r:id="rId6"/>
    <p:sldId id="257" r:id="rId7"/>
    <p:sldId id="269" r:id="rId8"/>
    <p:sldId id="271" r:id="rId9"/>
    <p:sldId id="274" r:id="rId10"/>
    <p:sldId id="270" r:id="rId11"/>
    <p:sldId id="272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60" d="100"/>
          <a:sy n="60" d="100"/>
        </p:scale>
        <p:origin x="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02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47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0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0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8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3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0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51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7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1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1DCECBF-2EFD-EB46-87B9-AB18C5DF2E7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5439B912-F81B-D241-B686-7FD1F39E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2C9B7-ECD0-2F42-A5C3-D94365E3AE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worship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EAD88A-D99C-D54D-9877-201DEE6FD7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(re) Making Memories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51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D2847-6382-CA45-A6D4-E6ABF6CFC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32" y="-1"/>
            <a:ext cx="6743844" cy="1609344"/>
          </a:xfrm>
        </p:spPr>
        <p:txBody>
          <a:bodyPr>
            <a:normAutofit/>
          </a:bodyPr>
          <a:lstStyle/>
          <a:p>
            <a:r>
              <a:rPr lang="en-US" sz="4800" dirty="0"/>
              <a:t>Liturgy: The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77519-D295-3E46-8717-9D1B5EEC9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63" y="1292067"/>
            <a:ext cx="7240617" cy="5394813"/>
          </a:xfrm>
        </p:spPr>
        <p:txBody>
          <a:bodyPr>
            <a:normAutofit/>
          </a:bodyPr>
          <a:lstStyle/>
          <a:p>
            <a:r>
              <a:rPr lang="en-US" sz="2400" b="1" dirty="0"/>
              <a:t>What do we gather to do?</a:t>
            </a:r>
          </a:p>
          <a:p>
            <a:r>
              <a:rPr lang="en-US" sz="2400" b="1" dirty="0"/>
              <a:t>Re-Member</a:t>
            </a:r>
          </a:p>
          <a:p>
            <a:pPr lvl="1"/>
            <a:r>
              <a:rPr lang="en-US" sz="2400" i="1" dirty="0"/>
              <a:t>Anamnesis</a:t>
            </a:r>
          </a:p>
          <a:p>
            <a:pPr lvl="1"/>
            <a:r>
              <a:rPr lang="en-US" sz="2400" dirty="0"/>
              <a:t>Make Present Again</a:t>
            </a:r>
          </a:p>
          <a:p>
            <a:r>
              <a:rPr lang="en-US" sz="2400" b="1" dirty="0"/>
              <a:t>Roman Catholic and Eastern Orthodox </a:t>
            </a:r>
          </a:p>
          <a:p>
            <a:pPr lvl="1"/>
            <a:r>
              <a:rPr lang="en-US" sz="2400" dirty="0"/>
              <a:t>Eucharist</a:t>
            </a:r>
          </a:p>
          <a:p>
            <a:pPr lvl="1"/>
            <a:r>
              <a:rPr lang="en-US" sz="2400" dirty="0"/>
              <a:t>Christ is Present in the Bishop (Priest)</a:t>
            </a:r>
          </a:p>
          <a:p>
            <a:pPr lvl="1"/>
            <a:r>
              <a:rPr lang="en-US" sz="2400" dirty="0"/>
              <a:t>Bread and the Wine</a:t>
            </a:r>
          </a:p>
          <a:p>
            <a:r>
              <a:rPr lang="en-US" sz="2400" b="1" dirty="0"/>
              <a:t>Protestant</a:t>
            </a:r>
          </a:p>
          <a:p>
            <a:pPr lvl="1"/>
            <a:r>
              <a:rPr lang="en-US" sz="2400" dirty="0"/>
              <a:t>Word (Gospel)</a:t>
            </a:r>
          </a:p>
          <a:p>
            <a:pPr lvl="1"/>
            <a:r>
              <a:rPr lang="en-US" sz="2400" dirty="0"/>
              <a:t>Christ is Present in the Proclamation of the Gospel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882DA-CE1C-2349-BE53-3E96E69EF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67" r="24662" b="-2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014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CDC3-857A-814C-A9D7-22DAAA2AE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Eschatology and liturgy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1DBCF00-8755-8B45-A1AE-1B4DBD62017F}"/>
              </a:ext>
            </a:extLst>
          </p:cNvPr>
          <p:cNvSpPr/>
          <p:nvPr/>
        </p:nvSpPr>
        <p:spPr>
          <a:xfrm>
            <a:off x="1517515" y="2621603"/>
            <a:ext cx="8531157" cy="296693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5D5D4E-F690-A445-B5D6-2722BB4914F4}"/>
              </a:ext>
            </a:extLst>
          </p:cNvPr>
          <p:cNvCxnSpPr/>
          <p:nvPr/>
        </p:nvCxnSpPr>
        <p:spPr>
          <a:xfrm>
            <a:off x="1877438" y="4105071"/>
            <a:ext cx="781131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C6FFC3-7490-D54B-A700-32B6A5DB9D89}"/>
              </a:ext>
            </a:extLst>
          </p:cNvPr>
          <p:cNvSpPr txBox="1"/>
          <p:nvPr/>
        </p:nvSpPr>
        <p:spPr>
          <a:xfrm>
            <a:off x="4597809" y="2254059"/>
            <a:ext cx="2593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Kairos=Eternal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1BAD0-7C31-1841-B773-319646296162}"/>
              </a:ext>
            </a:extLst>
          </p:cNvPr>
          <p:cNvSpPr txBox="1"/>
          <p:nvPr/>
        </p:nvSpPr>
        <p:spPr>
          <a:xfrm>
            <a:off x="4669276" y="3775708"/>
            <a:ext cx="2227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Temporal Time</a:t>
            </a:r>
          </a:p>
        </p:txBody>
      </p:sp>
    </p:spTree>
    <p:extLst>
      <p:ext uri="{BB962C8B-B14F-4D97-AF65-F5344CB8AC3E}">
        <p14:creationId xmlns:p14="http://schemas.microsoft.com/office/powerpoint/2010/main" val="2296060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1A82C-9E54-E449-93B5-8765B7D5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144" y="353707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12606-AE4F-AC4E-8CB8-A403DBFFF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66" b="-1"/>
          <a:stretch/>
        </p:blipFill>
        <p:spPr>
          <a:xfrm>
            <a:off x="283065" y="1289304"/>
            <a:ext cx="4584505" cy="41648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CA083-3C77-D842-9408-BFB427F8E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651" y="1586387"/>
            <a:ext cx="7250349" cy="4672486"/>
          </a:xfrm>
        </p:spPr>
        <p:txBody>
          <a:bodyPr>
            <a:normAutofit/>
          </a:bodyPr>
          <a:lstStyle/>
          <a:p>
            <a:r>
              <a:rPr lang="en-US" sz="2400" b="1" dirty="0"/>
              <a:t>How do our Liturgical Practices Shape Us?</a:t>
            </a:r>
            <a:endParaRPr lang="en-US" sz="2400" dirty="0"/>
          </a:p>
          <a:p>
            <a:pPr lvl="1"/>
            <a:r>
              <a:rPr lang="en-US" sz="2400" dirty="0"/>
              <a:t>Proclamation or Teaching Time?</a:t>
            </a:r>
          </a:p>
          <a:p>
            <a:pPr lvl="1"/>
            <a:r>
              <a:rPr lang="en-US" sz="2400" dirty="0"/>
              <a:t>Active or Passive?</a:t>
            </a:r>
          </a:p>
          <a:p>
            <a:pPr lvl="1"/>
            <a:r>
              <a:rPr lang="en-US" sz="2400" dirty="0"/>
              <a:t>Open or Closed? (Eschatological or Fatalistic?)</a:t>
            </a:r>
          </a:p>
          <a:p>
            <a:pPr lvl="1"/>
            <a:r>
              <a:rPr lang="en-US" sz="2400" dirty="0"/>
              <a:t>Deep (Mystery) or Thin (Hyper-Pragmatic)</a:t>
            </a:r>
          </a:p>
          <a:p>
            <a:pPr lvl="1"/>
            <a:r>
              <a:rPr lang="en-US" sz="2400" dirty="0" smtClean="0"/>
              <a:t>What does our Worship say about our View </a:t>
            </a:r>
            <a:r>
              <a:rPr lang="en-US" sz="2400" dirty="0"/>
              <a:t>of Reality?</a:t>
            </a:r>
          </a:p>
          <a:p>
            <a:pPr lvl="1"/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115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602997" y="0"/>
            <a:ext cx="2774251" cy="66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8" y="1213471"/>
            <a:ext cx="3373512" cy="4474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291" y="3354981"/>
            <a:ext cx="6433751" cy="3027884"/>
          </a:xfrm>
          <a:prstGeom prst="rect">
            <a:avLst/>
          </a:prstGeom>
        </p:spPr>
      </p:pic>
      <p:pic>
        <p:nvPicPr>
          <p:cNvPr id="2052" name="Picture 4" descr="Image result for ben keno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072" y="79045"/>
            <a:ext cx="4633094" cy="34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05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24366" y="712921"/>
            <a:ext cx="9652000" cy="55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43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20312" y="1007389"/>
            <a:ext cx="8023817" cy="51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84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1EBB4D-E42B-468D-B801-D16CF43EC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FBF63C-B061-4F66-8609-FED8EFFDA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93CC27-5C56-4F6F-9B94-413AE08B92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D64082-5099-45DC-84A9-81EA54822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9E39E47-E101-4CE1-883E-6C6528BEC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830CD01-B213-47C9-81AD-433E08F7DA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9A76B16-3D94-4E0A-BDAB-469A55D47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39F81-07EF-6F4B-9CA0-3A9E3C9C8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3" y="4665605"/>
            <a:ext cx="6788164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600" kern="1200" cap="all" baseline="0">
                <a:blipFill dpi="0" rotWithShape="1">
                  <a:blip r:embed="rId4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St. Thomas Orthodox Church</a:t>
            </a:r>
            <a:br>
              <a:rPr lang="en-US" sz="4600" kern="1200" cap="all" baseline="0">
                <a:blipFill dpi="0" rotWithShape="1">
                  <a:blip r:embed="rId4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en-US" sz="4600" kern="1200" cap="all" baseline="0">
                <a:blipFill dpi="0" rotWithShape="1">
                  <a:blip r:embed="rId4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 Sioux City, Iowa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33CF04A-F5A7-E349-A0DF-9D5636F29C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44" r="-1" b="4190"/>
          <a:stretch/>
        </p:blipFill>
        <p:spPr>
          <a:xfrm>
            <a:off x="306314" y="334791"/>
            <a:ext cx="4541990" cy="6199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5AF3E-992B-334E-B482-970D3E7D80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616" b="-2"/>
          <a:stretch/>
        </p:blipFill>
        <p:spPr>
          <a:xfrm>
            <a:off x="4972050" y="334791"/>
            <a:ext cx="6896099" cy="402464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7116258-44FA-4FC2-99D1-52CCB536E8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2050" y="4497360"/>
            <a:ext cx="689457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DC887C-A645-4B67-AFCC-7596D232F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2050" y="6432278"/>
            <a:ext cx="689457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43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B2D98F-96EC-E14F-8E68-CCAC13E2B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395" y="749300"/>
            <a:ext cx="8809951" cy="5144874"/>
          </a:xfrm>
        </p:spPr>
      </p:pic>
    </p:spTree>
    <p:extLst>
      <p:ext uri="{BB962C8B-B14F-4D97-AF65-F5344CB8AC3E}">
        <p14:creationId xmlns:p14="http://schemas.microsoft.com/office/powerpoint/2010/main" val="2260340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96D9991-CD34-E847-96A3-6ADE29F93FAC}"/>
              </a:ext>
            </a:extLst>
          </p:cNvPr>
          <p:cNvSpPr/>
          <p:nvPr/>
        </p:nvSpPr>
        <p:spPr>
          <a:xfrm>
            <a:off x="1303506" y="1087396"/>
            <a:ext cx="3978613" cy="302740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7D00C5-12B3-134C-AB65-4C62BFB40EE6}"/>
              </a:ext>
            </a:extLst>
          </p:cNvPr>
          <p:cNvSpPr/>
          <p:nvPr/>
        </p:nvSpPr>
        <p:spPr>
          <a:xfrm>
            <a:off x="1293778" y="3628416"/>
            <a:ext cx="3988341" cy="27353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BBFB50-C33D-4749-8BBC-54D80FFB8466}"/>
              </a:ext>
            </a:extLst>
          </p:cNvPr>
          <p:cNvSpPr txBox="1"/>
          <p:nvPr/>
        </p:nvSpPr>
        <p:spPr>
          <a:xfrm>
            <a:off x="2315184" y="3670816"/>
            <a:ext cx="198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Porous Boundary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87D83-83CF-C74D-B972-F8926D8B6A8B}"/>
              </a:ext>
            </a:extLst>
          </p:cNvPr>
          <p:cNvSpPr txBox="1"/>
          <p:nvPr/>
        </p:nvSpPr>
        <p:spPr>
          <a:xfrm>
            <a:off x="2376386" y="2701009"/>
            <a:ext cx="185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Spiritual Reality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39EB5-866E-F945-A0E5-97F4BCF61D6D}"/>
              </a:ext>
            </a:extLst>
          </p:cNvPr>
          <p:cNvSpPr txBox="1"/>
          <p:nvPr/>
        </p:nvSpPr>
        <p:spPr>
          <a:xfrm>
            <a:off x="2315184" y="4611230"/>
            <a:ext cx="198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Temporal Reality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9C1187-5B7A-0C40-9DD7-74E941042D25}"/>
              </a:ext>
            </a:extLst>
          </p:cNvPr>
          <p:cNvSpPr/>
          <p:nvPr/>
        </p:nvSpPr>
        <p:spPr>
          <a:xfrm>
            <a:off x="6284067" y="3670816"/>
            <a:ext cx="3910519" cy="26929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B9CDB-FDAC-4E49-9E2C-830AB09C146B}"/>
              </a:ext>
            </a:extLst>
          </p:cNvPr>
          <p:cNvSpPr txBox="1"/>
          <p:nvPr/>
        </p:nvSpPr>
        <p:spPr>
          <a:xfrm>
            <a:off x="7248317" y="4832926"/>
            <a:ext cx="198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Temporal Reality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25A13-8593-3B4A-BE5C-E7A82CB1EB6B}"/>
              </a:ext>
            </a:extLst>
          </p:cNvPr>
          <p:cNvSpPr/>
          <p:nvPr/>
        </p:nvSpPr>
        <p:spPr>
          <a:xfrm>
            <a:off x="6303525" y="1087396"/>
            <a:ext cx="3891061" cy="25410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45D09-5DDF-3041-88AF-E305FD368DDB}"/>
              </a:ext>
            </a:extLst>
          </p:cNvPr>
          <p:cNvSpPr txBox="1"/>
          <p:nvPr/>
        </p:nvSpPr>
        <p:spPr>
          <a:xfrm>
            <a:off x="7370722" y="2357906"/>
            <a:ext cx="185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Spiritual Reality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2233DD-2A15-9541-82F2-18A06D61124A}"/>
              </a:ext>
            </a:extLst>
          </p:cNvPr>
          <p:cNvCxnSpPr/>
          <p:nvPr/>
        </p:nvCxnSpPr>
        <p:spPr>
          <a:xfrm>
            <a:off x="6284067" y="3670816"/>
            <a:ext cx="41439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6035220" y="3628416"/>
            <a:ext cx="4392828" cy="42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6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rinity  ic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374" y="254407"/>
            <a:ext cx="5296998" cy="660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82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{53D67791-3B5E-B84B-81E3-D2AE2D8C44C6}tf10001070</Template>
  <TotalTime>68</TotalTime>
  <Words>124</Words>
  <Application>Microsoft Office PowerPoint</Application>
  <PresentationFormat>Widescreen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worship</vt:lpstr>
      <vt:lpstr>PowerPoint Presentation</vt:lpstr>
      <vt:lpstr>PowerPoint Presentation</vt:lpstr>
      <vt:lpstr>PowerPoint Presentation</vt:lpstr>
      <vt:lpstr>PowerPoint Presentation</vt:lpstr>
      <vt:lpstr>St. Thomas Orthodox Church       Sioux City, Iowa</vt:lpstr>
      <vt:lpstr>PowerPoint Presentation</vt:lpstr>
      <vt:lpstr>PowerPoint Presentation</vt:lpstr>
      <vt:lpstr>PowerPoint Presentation</vt:lpstr>
      <vt:lpstr>Liturgy: The Work</vt:lpstr>
      <vt:lpstr>Eschatology and liturgy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Lief, Jason</dc:creator>
  <cp:lastModifiedBy>Lief, Jason</cp:lastModifiedBy>
  <cp:revision>10</cp:revision>
  <dcterms:created xsi:type="dcterms:W3CDTF">2018-09-29T16:46:43Z</dcterms:created>
  <dcterms:modified xsi:type="dcterms:W3CDTF">2018-10-01T13:36:19Z</dcterms:modified>
</cp:coreProperties>
</file>